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81" r:id="rId8"/>
    <p:sldId id="280" r:id="rId9"/>
    <p:sldId id="27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2023-05-30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实验七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HAL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库的定时器配置与应用</a:t>
            </a:r>
            <a:b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实验八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HAL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库的定时器配置与应用二</a:t>
            </a:r>
            <a:b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37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F910D28-65E1-51A3-F6A8-5F313C0BC44C}"/>
              </a:ext>
            </a:extLst>
          </p:cNvPr>
          <p:cNvSpPr txBox="1">
            <a:spLocks/>
          </p:cNvSpPr>
          <p:nvPr/>
        </p:nvSpPr>
        <p:spPr>
          <a:xfrm>
            <a:off x="149178" y="2083828"/>
            <a:ext cx="6605516" cy="1954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熟练掌握基于</a:t>
            </a:r>
            <a:r>
              <a:rPr lang="en-US" altLang="zh-CN" sz="3200" b="1" dirty="0" err="1"/>
              <a:t>CubeMX</a:t>
            </a:r>
            <a:r>
              <a:rPr lang="zh-CN" altLang="en-US" sz="3200" b="1" dirty="0"/>
              <a:t>的定时器配置方法</a:t>
            </a:r>
            <a:endParaRPr lang="en-US" altLang="zh-CN" sz="3200" b="1" dirty="0"/>
          </a:p>
          <a:p>
            <a:r>
              <a:rPr lang="zh-CN" altLang="en-US" sz="3200" b="1" dirty="0"/>
              <a:t>掌握定时器的基本功能</a:t>
            </a:r>
            <a:endParaRPr lang="en-US" altLang="zh-CN" sz="3200" b="1" dirty="0"/>
          </a:p>
          <a:p>
            <a:r>
              <a:rPr lang="zh-CN" altLang="en-US" sz="3200" b="1" dirty="0"/>
              <a:t>掌握定时器的</a:t>
            </a:r>
            <a:r>
              <a:rPr lang="en-US" altLang="zh-CN" sz="3200" b="1" dirty="0"/>
              <a:t>PWM</a:t>
            </a:r>
            <a:r>
              <a:rPr lang="zh-CN" altLang="en-US" sz="3200" b="1" dirty="0"/>
              <a:t>波形输出与捕获配置</a:t>
            </a:r>
            <a:endParaRPr lang="en-US" altLang="zh-CN" sz="3200" b="1" dirty="0"/>
          </a:p>
          <a:p>
            <a:r>
              <a:rPr lang="zh-CN" altLang="en-US" sz="3200" b="1" dirty="0"/>
              <a:t>掌握基于</a:t>
            </a:r>
            <a:r>
              <a:rPr lang="en-US" altLang="zh-CN" sz="3200" b="1" dirty="0"/>
              <a:t>HAL</a:t>
            </a:r>
            <a:r>
              <a:rPr lang="zh-CN" altLang="en-US" sz="3200" b="1" dirty="0"/>
              <a:t>库的中断回调函数的编写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82229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、设计一个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输出频率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占空比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均可调的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波形，在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输出，利用电位器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R37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R38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分别调整频率和占空比。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2</a:t>
            </a:r>
            <a:r>
              <a:rPr lang="zh-CN" altLang="en-US" sz="2800" dirty="0">
                <a:solidFill>
                  <a:schemeClr val="tx1"/>
                </a:solidFill>
              </a:rPr>
              <a:t>、配置</a:t>
            </a:r>
            <a:r>
              <a:rPr lang="en-US" altLang="zh-CN" sz="2800" dirty="0">
                <a:solidFill>
                  <a:schemeClr val="tx1"/>
                </a:solidFill>
              </a:rPr>
              <a:t>PA6</a:t>
            </a:r>
            <a:r>
              <a:rPr lang="zh-CN" altLang="en-US" sz="2800" dirty="0">
                <a:solidFill>
                  <a:schemeClr val="tx1"/>
                </a:solidFill>
              </a:rPr>
              <a:t>引脚为频率计输入端，可同时</a:t>
            </a:r>
            <a:r>
              <a:rPr lang="zh-CN" altLang="en-US" sz="2800" dirty="0">
                <a:solidFill>
                  <a:srgbClr val="FF0000"/>
                </a:solidFill>
              </a:rPr>
              <a:t>测量频率</a:t>
            </a:r>
            <a:r>
              <a:rPr lang="zh-CN" altLang="en-US" sz="2800" dirty="0">
                <a:solidFill>
                  <a:schemeClr val="tx1"/>
                </a:solidFill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占空比</a:t>
            </a:r>
            <a:r>
              <a:rPr lang="zh-CN" altLang="en-US" sz="2800" dirty="0">
                <a:solidFill>
                  <a:schemeClr val="tx1"/>
                </a:solidFill>
              </a:rPr>
              <a:t>。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3</a:t>
            </a:r>
            <a:r>
              <a:rPr lang="zh-CN" altLang="en-US" sz="2800" dirty="0">
                <a:solidFill>
                  <a:schemeClr val="tx1"/>
                </a:solidFill>
              </a:rPr>
              <a:t>、屏幕上显示频率、占空比的</a:t>
            </a:r>
            <a:r>
              <a:rPr lang="zh-CN" altLang="en-US" sz="2800" dirty="0">
                <a:solidFill>
                  <a:srgbClr val="FF0000"/>
                </a:solidFill>
              </a:rPr>
              <a:t>测量值</a:t>
            </a:r>
            <a:r>
              <a:rPr lang="zh-CN" altLang="en-US" sz="2800" dirty="0">
                <a:solidFill>
                  <a:schemeClr val="tx1"/>
                </a:solidFill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设定值</a:t>
            </a:r>
            <a:r>
              <a:rPr lang="zh-CN" altLang="en-US" sz="2800" dirty="0">
                <a:solidFill>
                  <a:schemeClr val="tx1"/>
                </a:solidFill>
              </a:rPr>
              <a:t>。效果如下图。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、实现其他感兴趣的内容。</a:t>
            </a: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D28DA0-BFEF-9629-D62F-210BC79A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8" y="6095778"/>
            <a:ext cx="4328535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配置两个定时器，一个负责</a:t>
            </a:r>
            <a:r>
              <a:rPr lang="en-US" altLang="zh-CN" dirty="0"/>
              <a:t>PWM</a:t>
            </a:r>
            <a:r>
              <a:rPr lang="zh-CN" altLang="en-US" dirty="0"/>
              <a:t>输出，一个负责采样边沿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4FB9B6-F900-6C06-C9AA-B23880A3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60" y="2400442"/>
            <a:ext cx="4250879" cy="33415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1E7067-25E8-640E-77A6-1533F72B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90" y="5981488"/>
            <a:ext cx="4409017" cy="33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2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包含必要的头文件</a:t>
            </a:r>
            <a:endParaRPr lang="en-US" altLang="zh-CN" dirty="0"/>
          </a:p>
          <a:p>
            <a:r>
              <a:rPr lang="zh-CN" altLang="en-US" dirty="0"/>
              <a:t>定义必要的变量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74161-F4F7-4AB1-5583-A0150955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1" y="2565405"/>
            <a:ext cx="5647350" cy="29699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A3FA46-E08A-62A6-F5C2-4B9349A9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" y="6627800"/>
            <a:ext cx="6167321" cy="24182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4E1D5A-5AB2-6310-5000-CC63152CCB6F}"/>
              </a:ext>
            </a:extLst>
          </p:cNvPr>
          <p:cNvSpPr txBox="1"/>
          <p:nvPr/>
        </p:nvSpPr>
        <p:spPr>
          <a:xfrm>
            <a:off x="423102" y="5957608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主函数中的初始化内容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380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主要逻辑：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F0A1B-8BF7-04E4-92CF-404E3A3F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4" y="2208177"/>
            <a:ext cx="5808191" cy="5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回调函数内容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7B13D-F376-E1D2-2E56-9C8A7B84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6" y="2433320"/>
            <a:ext cx="6032268" cy="31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dd28bc0bc4264010eb45776589d2ebf">
            <a:hlinkClick r:id="" action="ppaction://media"/>
            <a:extLst>
              <a:ext uri="{FF2B5EF4-FFF2-40B4-BE49-F238E27FC236}">
                <a16:creationId xmlns:a16="http://schemas.microsoft.com/office/drawing/2014/main" id="{CCBB385F-7E51-60AB-ACE3-1175073B2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775" y="1923150"/>
            <a:ext cx="4156450" cy="7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学会了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输入捕获中断的使用。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8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F910D28-65E1-51A3-F6A8-5F313C0BC44C}"/>
              </a:ext>
            </a:extLst>
          </p:cNvPr>
          <p:cNvSpPr txBox="1">
            <a:spLocks/>
          </p:cNvSpPr>
          <p:nvPr/>
        </p:nvSpPr>
        <p:spPr>
          <a:xfrm>
            <a:off x="149178" y="2083828"/>
            <a:ext cx="6605516" cy="1954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熟练掌握基于</a:t>
            </a:r>
            <a:r>
              <a:rPr lang="en-US" altLang="zh-CN" sz="3200" b="1" dirty="0" err="1"/>
              <a:t>CubeMX</a:t>
            </a:r>
            <a:r>
              <a:rPr lang="zh-CN" altLang="en-US" sz="3200" b="1" dirty="0"/>
              <a:t>的定时器配置方法</a:t>
            </a:r>
            <a:endParaRPr lang="en-US" altLang="zh-CN" sz="3200" b="1" dirty="0"/>
          </a:p>
          <a:p>
            <a:r>
              <a:rPr lang="zh-CN" altLang="en-US" sz="3200" b="1" dirty="0"/>
              <a:t>掌握定时器的定时和外部脉冲计数功能</a:t>
            </a:r>
            <a:endParaRPr lang="en-US" altLang="zh-CN" sz="3200" b="1" dirty="0"/>
          </a:p>
          <a:p>
            <a:r>
              <a:rPr lang="zh-CN" altLang="en-US" sz="3200" b="1" dirty="0"/>
              <a:t>掌握定时器的</a:t>
            </a:r>
            <a:r>
              <a:rPr lang="en-US" altLang="zh-CN" sz="3200" b="1" dirty="0"/>
              <a:t>PWM</a:t>
            </a:r>
            <a:r>
              <a:rPr lang="zh-CN" altLang="en-US" sz="3200" b="1" dirty="0"/>
              <a:t>波形输出与配置</a:t>
            </a:r>
            <a:endParaRPr lang="en-US" altLang="zh-CN" sz="3200" b="1" dirty="0"/>
          </a:p>
          <a:p>
            <a:r>
              <a:rPr lang="zh-CN" altLang="en-US" sz="3200" b="1" dirty="0"/>
              <a:t>掌握基于</a:t>
            </a:r>
            <a:r>
              <a:rPr lang="en-US" altLang="zh-CN" sz="3200" b="1" dirty="0"/>
              <a:t>HAL</a:t>
            </a:r>
            <a:r>
              <a:rPr lang="zh-CN" altLang="en-US" sz="3200" b="1" dirty="0"/>
              <a:t>库的中断回调函数的编写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、利用电位器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R37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的亮度。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思路：配置</a:t>
            </a:r>
            <a:r>
              <a:rPr lang="en-US" altLang="zh-CN" sz="2000" dirty="0"/>
              <a:t>PB15</a:t>
            </a:r>
            <a:r>
              <a:rPr lang="zh-CN" altLang="en-US" sz="2000" dirty="0"/>
              <a:t>为</a:t>
            </a:r>
            <a:r>
              <a:rPr lang="en-US" altLang="zh-CN" sz="2000" dirty="0"/>
              <a:t>ADC</a:t>
            </a:r>
            <a:r>
              <a:rPr lang="zh-CN" altLang="en-US" sz="2000" dirty="0"/>
              <a:t>模式；配置</a:t>
            </a:r>
            <a:r>
              <a:rPr lang="en-US" altLang="zh-CN" sz="2000" dirty="0"/>
              <a:t>PC8</a:t>
            </a:r>
            <a:r>
              <a:rPr lang="zh-CN" altLang="en-US" sz="2000" dirty="0"/>
              <a:t>为</a:t>
            </a:r>
            <a:r>
              <a:rPr lang="en-US" altLang="zh-CN" sz="2000" dirty="0"/>
              <a:t>PWM</a:t>
            </a:r>
            <a:r>
              <a:rPr lang="zh-CN" altLang="en-US" sz="2000" dirty="0"/>
              <a:t>输出模式；</a:t>
            </a:r>
            <a:endParaRPr lang="en-US" altLang="zh-CN" sz="2000" dirty="0"/>
          </a:p>
          <a:p>
            <a:r>
              <a:rPr lang="zh-CN" altLang="en-US" sz="2000" dirty="0"/>
              <a:t>配置</a:t>
            </a:r>
            <a:r>
              <a:rPr lang="en-US" altLang="zh-CN" sz="2000" dirty="0"/>
              <a:t>PC9-15</a:t>
            </a:r>
            <a:r>
              <a:rPr lang="zh-CN" altLang="en-US" sz="2000" dirty="0"/>
              <a:t>为高电平输出模式；利用</a:t>
            </a:r>
            <a:r>
              <a:rPr lang="en-US" altLang="zh-CN" sz="2000" dirty="0"/>
              <a:t>ADC</a:t>
            </a:r>
            <a:r>
              <a:rPr lang="zh-CN" altLang="en-US" sz="2000" dirty="0"/>
              <a:t>采样值调整</a:t>
            </a:r>
            <a:r>
              <a:rPr lang="en-US" altLang="zh-CN" sz="2000" dirty="0"/>
              <a:t>PWM</a:t>
            </a:r>
            <a:r>
              <a:rPr lang="zh-CN" altLang="en-US" sz="2000" dirty="0"/>
              <a:t>的占空比。</a:t>
            </a:r>
            <a:endParaRPr lang="en-US" altLang="zh-CN" sz="2000" dirty="0"/>
          </a:p>
          <a:p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实现呼吸灯。（渐亮渐暗）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配置定时器为</a:t>
            </a:r>
            <a:r>
              <a:rPr lang="en-US" altLang="zh-CN" dirty="0" err="1"/>
              <a:t>pwm</a:t>
            </a:r>
            <a:r>
              <a:rPr lang="zh-CN" altLang="en-US" dirty="0"/>
              <a:t>输出</a:t>
            </a:r>
            <a:endParaRPr lang="en-US" altLang="zh-CN" dirty="0"/>
          </a:p>
          <a:p>
            <a:r>
              <a:rPr lang="zh-CN" altLang="en-US" dirty="0"/>
              <a:t>这里配置的比较随意，因为后面会在代码中改动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200CE-9AB0-510D-86F5-E965D4CD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400442"/>
            <a:ext cx="5867400" cy="34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设置相关变量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F55B80-B085-9F4A-C2F5-CCE641B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36" y="2347710"/>
            <a:ext cx="5918200" cy="1482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8B9965F-FF48-B781-81D7-B7B51DEFDFA1}"/>
              </a:ext>
            </a:extLst>
          </p:cNvPr>
          <p:cNvSpPr txBox="1"/>
          <p:nvPr/>
        </p:nvSpPr>
        <p:spPr>
          <a:xfrm>
            <a:off x="423102" y="420370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初始化函数调用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20ABBE-6718-2959-54C9-AEB741FF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2" y="4953000"/>
            <a:ext cx="6159366" cy="17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主要逻辑：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CE5CC-D227-708D-81EE-13F78A02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2" y="2313640"/>
            <a:ext cx="6032268" cy="2911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369559-D9B7-9609-EB76-A6FFEF15B28D}"/>
              </a:ext>
            </a:extLst>
          </p:cNvPr>
          <p:cNvSpPr txBox="1"/>
          <p:nvPr/>
        </p:nvSpPr>
        <p:spPr>
          <a:xfrm>
            <a:off x="505652" y="5734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回调函数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850A5C-D513-E66A-0084-D0C4078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6" y="6558491"/>
            <a:ext cx="6244514" cy="19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PWM</a:t>
            </a:r>
            <a:r>
              <a:rPr lang="zh-CN" altLang="en-US" dirty="0"/>
              <a:t>设置函数实现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BDEF63-5C11-5D1C-D733-5B803649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6" y="2238718"/>
            <a:ext cx="5848987" cy="33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65f8e664b39ed50ea760a94e00f59f9">
            <a:hlinkClick r:id="" action="ppaction://media"/>
            <a:extLst>
              <a:ext uri="{FF2B5EF4-FFF2-40B4-BE49-F238E27FC236}">
                <a16:creationId xmlns:a16="http://schemas.microsoft.com/office/drawing/2014/main" id="{2F3F9B8F-96FA-BE4C-58C6-829D6AF82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2146727"/>
            <a:ext cx="5683250" cy="31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HAL_TIM_GenerateEvent</a:t>
            </a:r>
            <a:r>
              <a:rPr lang="en-US" altLang="zh-CN" dirty="0"/>
              <a:t>(</a:t>
            </a:r>
            <a:r>
              <a:rPr lang="en-US" altLang="zh-CN" dirty="0" err="1"/>
              <a:t>htim,TIM_EVENTSOURCE_UPDATE</a:t>
            </a:r>
            <a:r>
              <a:rPr lang="en-US" altLang="zh-CN" dirty="0"/>
              <a:t>);</a:t>
            </a:r>
            <a:r>
              <a:rPr lang="zh-CN" altLang="en-US" dirty="0"/>
              <a:t>函数可以更新</a:t>
            </a:r>
            <a:r>
              <a:rPr lang="en-US" altLang="zh-CN" dirty="0" err="1"/>
              <a:t>pwm</a:t>
            </a:r>
            <a:r>
              <a:rPr lang="zh-CN" altLang="en-US" dirty="0"/>
              <a:t>，让它重新启动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310</TotalTime>
  <Words>393</Words>
  <Application>Microsoft Office PowerPoint</Application>
  <PresentationFormat>A4 纸张(210x297 毫米)</PresentationFormat>
  <Paragraphs>57</Paragraphs>
  <Slides>18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-apple-system</vt:lpstr>
      <vt:lpstr>等线</vt:lpstr>
      <vt:lpstr>微软雅黑</vt:lpstr>
      <vt:lpstr>Arial</vt:lpstr>
      <vt:lpstr>Calibri</vt:lpstr>
      <vt:lpstr>Calibri Light</vt:lpstr>
      <vt:lpstr>Office 主题​​</vt:lpstr>
      <vt:lpstr>实验七 基于HAL库的定时器配置与应用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实验八  基于HAL库的定时器配置与应用二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16</cp:revision>
  <dcterms:created xsi:type="dcterms:W3CDTF">2023-03-03T00:59:03Z</dcterms:created>
  <dcterms:modified xsi:type="dcterms:W3CDTF">2023-05-30T10:28:29Z</dcterms:modified>
</cp:coreProperties>
</file>